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462" r:id="rId17"/>
    <p:sldId id="463" r:id="rId18"/>
    <p:sldId id="408" r:id="rId19"/>
    <p:sldId id="409" r:id="rId20"/>
    <p:sldId id="415" r:id="rId21"/>
    <p:sldId id="467" r:id="rId22"/>
    <p:sldId id="468" r:id="rId23"/>
    <p:sldId id="469" r:id="rId24"/>
    <p:sldId id="436" r:id="rId25"/>
    <p:sldId id="471" r:id="rId26"/>
    <p:sldId id="470" r:id="rId27"/>
    <p:sldId id="437" r:id="rId28"/>
    <p:sldId id="438" r:id="rId29"/>
    <p:sldId id="435" r:id="rId30"/>
    <p:sldId id="472" r:id="rId31"/>
    <p:sldId id="413" r:id="rId32"/>
    <p:sldId id="419" r:id="rId33"/>
    <p:sldId id="416" r:id="rId34"/>
    <p:sldId id="420" r:id="rId35"/>
    <p:sldId id="418" r:id="rId36"/>
    <p:sldId id="421" r:id="rId37"/>
    <p:sldId id="417" r:id="rId38"/>
    <p:sldId id="422" r:id="rId39"/>
    <p:sldId id="423" r:id="rId40"/>
    <p:sldId id="424" r:id="rId41"/>
    <p:sldId id="425" r:id="rId42"/>
    <p:sldId id="426" r:id="rId43"/>
    <p:sldId id="427" r:id="rId44"/>
    <p:sldId id="473" r:id="rId45"/>
    <p:sldId id="474" r:id="rId46"/>
    <p:sldId id="475" r:id="rId47"/>
    <p:sldId id="428" r:id="rId48"/>
    <p:sldId id="456" r:id="rId49"/>
    <p:sldId id="457" r:id="rId50"/>
    <p:sldId id="513" r:id="rId51"/>
    <p:sldId id="455" r:id="rId52"/>
    <p:sldId id="516" r:id="rId53"/>
    <p:sldId id="517" r:id="rId54"/>
    <p:sldId id="493" r:id="rId55"/>
    <p:sldId id="514" r:id="rId56"/>
    <p:sldId id="495" r:id="rId57"/>
    <p:sldId id="429" r:id="rId58"/>
    <p:sldId id="494" r:id="rId59"/>
    <p:sldId id="496" r:id="rId60"/>
    <p:sldId id="476" r:id="rId61"/>
    <p:sldId id="505" r:id="rId62"/>
    <p:sldId id="440" r:id="rId63"/>
    <p:sldId id="441" r:id="rId64"/>
    <p:sldId id="442" r:id="rId65"/>
    <p:sldId id="478" r:id="rId66"/>
    <p:sldId id="480" r:id="rId67"/>
    <p:sldId id="477" r:id="rId68"/>
    <p:sldId id="481" r:id="rId69"/>
    <p:sldId id="482" r:id="rId70"/>
    <p:sldId id="483" r:id="rId71"/>
    <p:sldId id="485" r:id="rId72"/>
    <p:sldId id="484" r:id="rId73"/>
    <p:sldId id="497" r:id="rId74"/>
    <p:sldId id="498" r:id="rId75"/>
    <p:sldId id="486" r:id="rId76"/>
    <p:sldId id="500" r:id="rId77"/>
    <p:sldId id="503" r:id="rId78"/>
    <p:sldId id="504" r:id="rId79"/>
    <p:sldId id="501" r:id="rId80"/>
    <p:sldId id="502" r:id="rId81"/>
    <p:sldId id="499" r:id="rId82"/>
    <p:sldId id="506" r:id="rId83"/>
    <p:sldId id="508" r:id="rId84"/>
    <p:sldId id="511" r:id="rId85"/>
    <p:sldId id="507" r:id="rId86"/>
    <p:sldId id="512" r:id="rId87"/>
    <p:sldId id="487" r:id="rId88"/>
    <p:sldId id="488" r:id="rId89"/>
    <p:sldId id="492" r:id="rId90"/>
    <p:sldId id="446" r:id="rId91"/>
    <p:sldId id="491" r:id="rId92"/>
    <p:sldId id="490" r:id="rId93"/>
    <p:sldId id="509" r:id="rId94"/>
    <p:sldId id="510" r:id="rId95"/>
    <p:sldId id="290" r:id="rId96"/>
    <p:sldId id="431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303"/>
    <a:srgbClr val="DB0303"/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60"/>
  </p:normalViewPr>
  <p:slideViewPr>
    <p:cSldViewPr>
      <p:cViewPr>
        <p:scale>
          <a:sx n="51" d="100"/>
          <a:sy n="51" d="100"/>
        </p:scale>
        <p:origin x="-1860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6402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71045" y="2131874"/>
            <a:ext cx="7386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“Blind” learning—monkeys are trained</a:t>
            </a:r>
          </a:p>
          <a:p>
            <a:pPr algn="ctr"/>
            <a:r>
              <a:rPr lang="en-US" sz="3600" dirty="0" smtClean="0"/>
              <a:t>but given no explicit rules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59209" y="4036874"/>
            <a:ext cx="7009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Learn the rule to decide what to do: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Either clap – or do nothing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Dan\Downloads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58743">
            <a:off x="5546097" y="770766"/>
            <a:ext cx="3690604" cy="27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5892225"/>
            <a:ext cx="4038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five15game.com</a:t>
            </a:r>
            <a:endParaRPr lang="en-US" sz="3200" dirty="0" smtClean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2052" name="Picture 4" descr="C:\Users\Dan\Downloads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52400"/>
            <a:ext cx="25908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an\Downloads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5379">
            <a:off x="3440849" y="3319815"/>
            <a:ext cx="2513212" cy="33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\Downloads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199809" y="2812832"/>
            <a:ext cx="2754891" cy="36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95094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2800" y="228600"/>
            <a:ext cx="1994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4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514600" y="914400"/>
            <a:ext cx="609600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24200" y="1524000"/>
            <a:ext cx="1752600" cy="236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9525564">
            <a:off x="2279110" y="1508262"/>
            <a:ext cx="2362200" cy="259080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94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</a:t>
            </a:r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Straight Connector 4"/>
          <p:cNvCxnSpPr/>
          <p:nvPr/>
        </p:nvCxnSpPr>
        <p:spPr>
          <a:xfrm flipV="1">
            <a:off x="1752600" y="4724400"/>
            <a:ext cx="1295400" cy="4572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048000" y="2286000"/>
            <a:ext cx="1295400" cy="24384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43400" y="1905000"/>
            <a:ext cx="1295400" cy="3810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9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5105400" y="3352800"/>
            <a:ext cx="1707597" cy="1707596"/>
          </a:xfrm>
          <a:prstGeom prst="rect">
            <a:avLst/>
          </a:prstGeom>
        </p:spPr>
      </p:pic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7086600" y="3352801"/>
            <a:ext cx="1707597" cy="17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 rot="16200000">
            <a:off x="-521218" y="3185227"/>
            <a:ext cx="325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Threshold</a:t>
            </a:r>
          </a:p>
          <a:p>
            <a:pPr algn="ctr"/>
            <a:r>
              <a:rPr lang="en-US" b="1" dirty="0" smtClean="0"/>
              <a:t>(Switch from Clap to Don’t Clap)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</a:t>
            </a:r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7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878509"/>
            <a:ext cx="779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if monkeys aren’t doing </a:t>
            </a:r>
            <a:r>
              <a:rPr lang="en-US" sz="3600" b="1" dirty="0" smtClean="0"/>
              <a:t>matching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766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19175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6664" y="499677"/>
            <a:ext cx="6070673" cy="5858646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7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1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4400" y="5334002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781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9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594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 rot="151918">
            <a:off x="-465822" y="210769"/>
            <a:ext cx="9690693" cy="6723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03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772" y="493026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94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60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Picture 1" descr="ideal_hoo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080000" cy="5080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01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o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20800"/>
            <a:ext cx="5080000" cy="508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059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2" name="Picture 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2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2" name="Picture 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448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pic>
        <p:nvPicPr>
          <p:cNvPr id="12" name="Picture 11" descr="moonke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4" name="Picture 13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9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77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06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92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605782" y="3890634"/>
            <a:ext cx="3347263" cy="2559010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0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894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71600"/>
            <a:ext cx="2514600" cy="28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353097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9146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/>
              <a:t>Thank you!</a:t>
            </a:r>
            <a:endParaRPr lang="en-US" sz="4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958" y="2743200"/>
            <a:ext cx="2651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Justin Gardner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David Freedman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Nick Masse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6595" y="6177100"/>
            <a:ext cx="420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12635</TotalTime>
  <Words>542</Words>
  <Application>Microsoft Office PowerPoint</Application>
  <PresentationFormat>On-screen Show (4:3)</PresentationFormat>
  <Paragraphs>191</Paragraphs>
  <Slides>96</Slides>
  <Notes>2</Notes>
  <HiddenSlides>0</HiddenSlides>
  <MMClips>14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DB</cp:lastModifiedBy>
  <cp:revision>387</cp:revision>
  <dcterms:created xsi:type="dcterms:W3CDTF">2016-02-09T18:39:14Z</dcterms:created>
  <dcterms:modified xsi:type="dcterms:W3CDTF">2016-02-25T06:42:10Z</dcterms:modified>
</cp:coreProperties>
</file>